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12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3AA0-4980-4442-820E-61A74204315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D90F-AE20-438F-8077-176437ED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Rain Gardens on </a:t>
            </a:r>
            <a:r>
              <a:rPr lang="en-US" sz="8800" dirty="0" err="1" smtClean="0"/>
              <a:t>Pinterest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Jessica Fulgoni </a:t>
            </a:r>
          </a:p>
          <a:p>
            <a:r>
              <a:rPr lang="en-US" sz="4400" dirty="0" smtClean="0"/>
              <a:t>Ashlee </a:t>
            </a:r>
            <a:r>
              <a:rPr lang="en-US" sz="4400" dirty="0" err="1" smtClean="0"/>
              <a:t>Haviland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772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48856" r="9228" b="20769"/>
          <a:stretch/>
        </p:blipFill>
        <p:spPr bwMode="auto">
          <a:xfrm>
            <a:off x="762000" y="1905000"/>
            <a:ext cx="7839375" cy="306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63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6090"/>
          <a:stretch/>
        </p:blipFill>
        <p:spPr bwMode="auto">
          <a:xfrm>
            <a:off x="76198" y="372862"/>
            <a:ext cx="8930741" cy="61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7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7215" b="3950"/>
          <a:stretch/>
        </p:blipFill>
        <p:spPr bwMode="auto">
          <a:xfrm>
            <a:off x="76200" y="105626"/>
            <a:ext cx="8991600" cy="668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1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7725" b="5992"/>
          <a:stretch/>
        </p:blipFill>
        <p:spPr bwMode="auto">
          <a:xfrm>
            <a:off x="76200" y="152400"/>
            <a:ext cx="8983794" cy="637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7402" b="3945"/>
          <a:stretch/>
        </p:blipFill>
        <p:spPr bwMode="auto">
          <a:xfrm>
            <a:off x="80639" y="76200"/>
            <a:ext cx="8991600" cy="66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6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7626" b="6064"/>
          <a:stretch/>
        </p:blipFill>
        <p:spPr bwMode="auto">
          <a:xfrm>
            <a:off x="155358" y="152400"/>
            <a:ext cx="8896483" cy="64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7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7415" b="3964"/>
          <a:stretch/>
        </p:blipFill>
        <p:spPr bwMode="auto">
          <a:xfrm>
            <a:off x="457200" y="533400"/>
            <a:ext cx="8235138" cy="611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8" t="23719" r="9430" b="8944"/>
          <a:stretch/>
        </p:blipFill>
        <p:spPr bwMode="auto">
          <a:xfrm>
            <a:off x="2133600" y="609600"/>
            <a:ext cx="4724400" cy="611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6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t="18500" r="9817" b="20981"/>
          <a:stretch/>
        </p:blipFill>
        <p:spPr bwMode="auto">
          <a:xfrm>
            <a:off x="685800" y="152400"/>
            <a:ext cx="7924800" cy="62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5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Rain Gardens on Pinterest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Lafayette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jfulgoni</dc:creator>
  <cp:lastModifiedBy>Esman, Laura A</cp:lastModifiedBy>
  <cp:revision>2</cp:revision>
  <dcterms:created xsi:type="dcterms:W3CDTF">2013-05-20T13:16:45Z</dcterms:created>
  <dcterms:modified xsi:type="dcterms:W3CDTF">2013-05-20T17:07:19Z</dcterms:modified>
</cp:coreProperties>
</file>